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5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E3878-DF86-4A43-8FC7-30E9A075DE89}" type="datetimeFigureOut">
              <a:rPr lang="es-MX" smtClean="0"/>
              <a:t>27/06/2013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F671E-B523-479B-BFE0-66F82C7A4FE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3316" name="3 Marcador de número de diapositiva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507CBC4A-5293-4C7E-AC54-2FF3D3DF7F71}" type="slidenum">
              <a:rPr lang="es-ES" sz="1200">
                <a:latin typeface="Calibri" pitchFamily="34" charset="0"/>
              </a:rPr>
              <a:pPr algn="r" defTabSz="931863"/>
              <a:t>4</a:t>
            </a:fld>
            <a:endParaRPr lang="es-E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3488-2497-4343-8BC2-30FDBE72F749}" type="datetimeFigureOut">
              <a:rPr lang="es-ES" smtClean="0"/>
              <a:pPr/>
              <a:t>27/06/2013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EC812-B667-4F73-BC5A-4EA2FA3934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20" y="3933056"/>
            <a:ext cx="3429024" cy="162273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72000" rIns="36000" bIns="72000" anchor="ctr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MODELO / MODEL    COD</a:t>
            </a:r>
            <a:r>
              <a:rPr lang="es-ES" sz="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 </a:t>
            </a: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BARRAS / BAR CODE    COLOR / COLOR</a:t>
            </a: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LOUR-839-NEMO	7509170270662	NEGRO MORADO/ BLACK PURPLE</a:t>
            </a: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LOUR-839-NENA	7509170270679	NEGRO NARANJA / BLACK ORANGE</a:t>
            </a: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MEDIDAS / MEASUREMETS: 42cm x 11cm x 33cm   13”</a:t>
            </a: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COMPOSICIÓN / COMPOSITION</a:t>
            </a:r>
            <a:endParaRPr lang="es-MX" sz="800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MATERIAL / MATERIAL: 100% POLIESTER CON APLICACIONES DE POLIURETANO / 100% POLYESTER WITH POLYURETHANE APPLICATIONS.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FORRO / LINING: 100% POLIESTER / 100% POLYESTER</a:t>
            </a:r>
          </a:p>
          <a:p>
            <a:pPr>
              <a:defRPr/>
            </a:pPr>
            <a:endParaRPr lang="es-MX" sz="800" b="1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MX" sz="800" b="1" u="sng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INCLUYE ESPEJO DESPRENDIBLE  / REMOVABLE MIRROR INCLUDED</a:t>
            </a:r>
            <a:endParaRPr lang="es-MX" sz="800" b="1" u="sng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72066" y="4077072"/>
            <a:ext cx="3500441" cy="149962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72000" rIns="36000" bIns="72000" anchor="ctr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MODELO / MODEL    COD</a:t>
            </a:r>
            <a:r>
              <a:rPr lang="es-ES" sz="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 </a:t>
            </a: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BARRAS / BAR CODE    COLOR / COLOR</a:t>
            </a: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LOUR-840-NEMO	7509170270686	NEGRO MORADO/ BLACK PURPLE</a:t>
            </a: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LOUR-840-NENA	7509170270693	NEGRO NARANJA / BLACK ORANGE</a:t>
            </a: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MEDIDAS / MEASUREMETS: 43cm x 13cm x 33cm   16”</a:t>
            </a:r>
          </a:p>
          <a:p>
            <a:pPr>
              <a:defRPr/>
            </a:pP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COMPOSICIÓN / COMPOSITION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MATERIAL / MATERIAL: 100% POLIESTER CON APLICACIONES DE POLIURETANO / 100% POLYESTER WITH POLYURETHANE APPLICATIONS.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FORRO / LINING: 100% POLIESTER / 100% POLYESTER</a:t>
            </a:r>
          </a:p>
        </p:txBody>
      </p:sp>
      <p:sp>
        <p:nvSpPr>
          <p:cNvPr id="9" name="17 CuadroTexto"/>
          <p:cNvSpPr txBox="1">
            <a:spLocks noChangeArrowheads="1"/>
          </p:cNvSpPr>
          <p:nvPr/>
        </p:nvSpPr>
        <p:spPr bwMode="auto">
          <a:xfrm>
            <a:off x="500034" y="214290"/>
            <a:ext cx="583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</a:rPr>
              <a:t>LOUR</a:t>
            </a:r>
            <a:endParaRPr lang="es-ES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0" name="Picture 2" descr="C:\Documents and Settings\OE\Mis documentos\Cloe\PRIMAVERA VERANO 2012\TODO PRECIO PROVEEDOR\EQUIPAJE\LOUR\LOUR-839-NEMO.jpg"/>
          <p:cNvPicPr>
            <a:picLocks noChangeAspect="1" noChangeArrowheads="1"/>
          </p:cNvPicPr>
          <p:nvPr/>
        </p:nvPicPr>
        <p:blipFill>
          <a:blip r:embed="rId2" cstate="print"/>
          <a:srcRect l="12003" t="14982" r="12981" b="17004"/>
          <a:stretch>
            <a:fillRect/>
          </a:stretch>
        </p:blipFill>
        <p:spPr bwMode="auto">
          <a:xfrm>
            <a:off x="827584" y="1607678"/>
            <a:ext cx="2088232" cy="1893330"/>
          </a:xfrm>
          <a:prstGeom prst="rect">
            <a:avLst/>
          </a:prstGeom>
          <a:noFill/>
        </p:spPr>
      </p:pic>
      <p:pic>
        <p:nvPicPr>
          <p:cNvPr id="2051" name="Picture 3" descr="C:\Documents and Settings\OE\Mis documentos\Cloe\PRIMAVERA VERANO 2012\TODO PRECIO PROVEEDOR\EQUIPAJE\LOUR\LOUR-840-NEMO.jpg"/>
          <p:cNvPicPr>
            <a:picLocks noChangeAspect="1" noChangeArrowheads="1"/>
          </p:cNvPicPr>
          <p:nvPr/>
        </p:nvPicPr>
        <p:blipFill>
          <a:blip r:embed="rId3" cstate="print"/>
          <a:srcRect l="16004" t="7980" r="13982" b="10003"/>
          <a:stretch>
            <a:fillRect/>
          </a:stretch>
        </p:blipFill>
        <p:spPr bwMode="auto">
          <a:xfrm>
            <a:off x="6012160" y="1211154"/>
            <a:ext cx="2016224" cy="2361862"/>
          </a:xfrm>
          <a:prstGeom prst="rect">
            <a:avLst/>
          </a:prstGeom>
          <a:noFill/>
        </p:spPr>
      </p:pic>
      <p:sp>
        <p:nvSpPr>
          <p:cNvPr id="14" name="8 CuadroTexto"/>
          <p:cNvSpPr txBox="1">
            <a:spLocks noChangeArrowheads="1"/>
          </p:cNvSpPr>
          <p:nvPr/>
        </p:nvSpPr>
        <p:spPr bwMode="auto">
          <a:xfrm>
            <a:off x="4499992" y="6362164"/>
            <a:ext cx="475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LUGGAGE / MARZO - MARCH</a:t>
            </a:r>
            <a:endParaRPr lang="es-E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71472" y="4081459"/>
            <a:ext cx="3500462" cy="13765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72000" rIns="36000" bIns="72000" anchor="ctr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MODELO / MODEL    COD</a:t>
            </a:r>
            <a:r>
              <a:rPr lang="es-ES" sz="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 </a:t>
            </a: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BARRAS / BAR CODE    COLOR / COLOR</a:t>
            </a: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LOUR-841-NEMO	7509170270709	NEGRO MORADO/ BLACK PURPLE</a:t>
            </a: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LOUR-841-NENA	7509170270716	NEGRO NARANJA / BLACK ORANGE</a:t>
            </a: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MEDIDAS / MEASUREMETS: 56cm x 29cm x 34cm      22”</a:t>
            </a: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COMPOSICIÓN / COMPOSITION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MATERIAL / MATERIAL: 100% POLIESTER CON APLICACIONES DE POLIURETANO / 100% POLYESTER WITH POLYURETHANE APPLICATIONS.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FORRO / LINING: 100% POLIESTER / 100% POLYESTER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000628" y="4084848"/>
            <a:ext cx="3429003" cy="13765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72000" rIns="36000" bIns="72000" anchor="ctr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MODELO / MODEL    COD</a:t>
            </a:r>
            <a:r>
              <a:rPr lang="es-ES" sz="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 </a:t>
            </a: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BARRAS / BAR CODE    COLOR / COLOR</a:t>
            </a: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LOUR-842-NEMO	7509170270723	NEGRO MORADO/ BLACK PURPLE</a:t>
            </a: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LOUR-842-NENA	7509170270730	NEGRO NARANJA / BLACK ORANGE</a:t>
            </a: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MEDIDAS / MEASUREMETS: 56cm x 29cm x 34cm      22”</a:t>
            </a:r>
          </a:p>
          <a:p>
            <a:pPr>
              <a:defRPr/>
            </a:pP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COMPOSICIÓN / COMPOSITION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MATERIAL / MATERIAL: 100% POLIESTER CON APLICACIONES DE POLIURETANO / 100% POLYESTER WITH POLYURETHANE APPLICATIONS.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FORRO / LINING: 100% POLIESTER / 100% POLYESTER</a:t>
            </a:r>
          </a:p>
        </p:txBody>
      </p:sp>
      <p:sp>
        <p:nvSpPr>
          <p:cNvPr id="10" name="17 CuadroTexto"/>
          <p:cNvSpPr txBox="1">
            <a:spLocks noChangeArrowheads="1"/>
          </p:cNvSpPr>
          <p:nvPr/>
        </p:nvSpPr>
        <p:spPr bwMode="auto">
          <a:xfrm>
            <a:off x="500034" y="214290"/>
            <a:ext cx="583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</a:rPr>
              <a:t>LOUR</a:t>
            </a:r>
            <a:endParaRPr lang="es-ES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074" name="Picture 2" descr="C:\Documents and Settings\OE\Mis documentos\Cloe\PRIMAVERA VERANO 2012\TODO PRECIO PROVEEDOR\EQUIPAJE\LOUR\LOUR-841-NEMO.jpg"/>
          <p:cNvPicPr>
            <a:picLocks noChangeAspect="1" noChangeArrowheads="1"/>
          </p:cNvPicPr>
          <p:nvPr/>
        </p:nvPicPr>
        <p:blipFill>
          <a:blip r:embed="rId2" cstate="print"/>
          <a:srcRect l="8002" t="15982" r="6980" b="16004"/>
          <a:stretch>
            <a:fillRect/>
          </a:stretch>
        </p:blipFill>
        <p:spPr bwMode="auto">
          <a:xfrm>
            <a:off x="1007604" y="1916832"/>
            <a:ext cx="2340260" cy="1872208"/>
          </a:xfrm>
          <a:prstGeom prst="rect">
            <a:avLst/>
          </a:prstGeom>
          <a:noFill/>
        </p:spPr>
      </p:pic>
      <p:pic>
        <p:nvPicPr>
          <p:cNvPr id="3075" name="Picture 3" descr="C:\Documents and Settings\OE\Mis documentos\Cloe\PRIMAVERA VERANO 2012\TODO PRECIO PROVEEDOR\EQUIPAJE\LOUR\LOUR-842-NENA.jpg"/>
          <p:cNvPicPr>
            <a:picLocks noChangeAspect="1" noChangeArrowheads="1"/>
          </p:cNvPicPr>
          <p:nvPr/>
        </p:nvPicPr>
        <p:blipFill>
          <a:blip r:embed="rId3" cstate="print"/>
          <a:srcRect l="28006" t="8981" r="28985" b="9003"/>
          <a:stretch>
            <a:fillRect/>
          </a:stretch>
        </p:blipFill>
        <p:spPr bwMode="auto">
          <a:xfrm>
            <a:off x="6012160" y="980728"/>
            <a:ext cx="1515681" cy="2890369"/>
          </a:xfrm>
          <a:prstGeom prst="rect">
            <a:avLst/>
          </a:prstGeom>
          <a:noFill/>
        </p:spPr>
      </p:pic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4355976" y="1340768"/>
            <a:ext cx="1214446" cy="50783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900" dirty="0" smtClean="0"/>
              <a:t>INCLUYE CANDADO NEGRO / NO INCLUYE COVER</a:t>
            </a:r>
            <a:endParaRPr lang="es-ES" sz="900" dirty="0"/>
          </a:p>
        </p:txBody>
      </p:sp>
      <p:sp>
        <p:nvSpPr>
          <p:cNvPr id="15" name="8 CuadroTexto"/>
          <p:cNvSpPr txBox="1">
            <a:spLocks noChangeArrowheads="1"/>
          </p:cNvSpPr>
          <p:nvPr/>
        </p:nvSpPr>
        <p:spPr bwMode="auto">
          <a:xfrm>
            <a:off x="4499992" y="6362164"/>
            <a:ext cx="475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LUGGAGE / MARZO - MARCH</a:t>
            </a:r>
            <a:endParaRPr lang="es-E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OE\Mis documentos\Cloe\PRIMAVERA VERANO 2012\TODO PRECIO PROVEEDOR\EQUIPAJE\LOUR\LOUR-845-NEMO.jpg"/>
          <p:cNvPicPr>
            <a:picLocks noChangeAspect="1" noChangeArrowheads="1"/>
          </p:cNvPicPr>
          <p:nvPr/>
        </p:nvPicPr>
        <p:blipFill>
          <a:blip r:embed="rId2" cstate="print"/>
          <a:srcRect l="25022" t="4929" r="20763"/>
          <a:stretch>
            <a:fillRect/>
          </a:stretch>
        </p:blipFill>
        <p:spPr bwMode="auto">
          <a:xfrm>
            <a:off x="7092280" y="1011024"/>
            <a:ext cx="1584176" cy="277801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-32" y="4150913"/>
            <a:ext cx="3000375" cy="17458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36000" bIns="72000" anchor="ctr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MODELO / MODEL    COD</a:t>
            </a:r>
            <a:r>
              <a:rPr lang="es-ES" sz="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 </a:t>
            </a: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BARRAS / BAR CODE    COLOR / COLOR</a:t>
            </a: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LOUR-843-NEMO	7509170270747	NEGRO MORADO/ BLACK PURPLE</a:t>
            </a: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LOUR-843-NENA	7509170270754	NEGRO NARANJA / BLACK ORANGE</a:t>
            </a: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MEDIDAS / MEASUREMETS: 38cm x 25cm x 52cm   20”</a:t>
            </a: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COMPOSICIÓN / COMPOSITION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MATERIAL / MATERIAL: 100% POLIESTER CON APLICACIONES DE POLIURETANO / 100% POLYESTER WITH POLYURETHANE APPLICATIONS.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FORRO / LINING: 100% POLIESTER / 100% POLYESTER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43644" y="4154302"/>
            <a:ext cx="3000375" cy="186895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36000" bIns="72000" anchor="ctr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MODELO / MODEL    COD</a:t>
            </a:r>
            <a:r>
              <a:rPr lang="es-ES" sz="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 </a:t>
            </a: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BARRAS / BAR CODE    COLOR / COLOR</a:t>
            </a: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LOUR-845-NEMO	7509170270785	NEGRO MORADO/ BLACK PURPLE</a:t>
            </a: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LOUR-845-NENA	7509170270792	NEGRO NARANJA / BLACK ORANGE</a:t>
            </a: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MEDIDAS / MEASUREMETS: 51cm x 30cm x 75cm    29”</a:t>
            </a:r>
          </a:p>
          <a:p>
            <a:pPr>
              <a:defRPr/>
            </a:pP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COMPOSICIÓN / COMPOSITION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MATERIAL / MATERIAL: 100% POLIESTER CON APLICACIONES DE POLIURETANO / 100% POLYESTER WITH POLYURETHANE APPLICATIONS.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FORRO / LINING: 100% POLIESTER / 100% POLYESTER</a:t>
            </a:r>
          </a:p>
        </p:txBody>
      </p:sp>
      <p:sp>
        <p:nvSpPr>
          <p:cNvPr id="10" name="17 CuadroTexto"/>
          <p:cNvSpPr txBox="1">
            <a:spLocks noChangeArrowheads="1"/>
          </p:cNvSpPr>
          <p:nvPr/>
        </p:nvSpPr>
        <p:spPr bwMode="auto">
          <a:xfrm>
            <a:off x="500034" y="214290"/>
            <a:ext cx="583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</a:rPr>
              <a:t>LOUR</a:t>
            </a:r>
            <a:endParaRPr lang="es-ES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071810" y="4154302"/>
            <a:ext cx="3000375" cy="17458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36000" bIns="72000" anchor="ctr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MODELO / MODEL    COD</a:t>
            </a:r>
            <a:r>
              <a:rPr lang="es-ES" sz="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 </a:t>
            </a: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BARRAS / BAR CODE    COLOR / COLOR</a:t>
            </a:r>
            <a:endParaRPr lang="es-ES" sz="8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LOUR-844-NEMO	7509170270761	NEGRO MORADO/ BLACK PURPLE</a:t>
            </a:r>
          </a:p>
          <a:p>
            <a:pPr>
              <a:defRPr/>
            </a:pPr>
            <a:r>
              <a:rPr lang="pt-BR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LOUR-844-NENA	7509170270778	NEGRO NARANJA / BLACK ORANGE</a:t>
            </a: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MEDIDAS / MEASUREMETS: 43cm x 26cm x 65cm    25”</a:t>
            </a: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s-ES" sz="8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COMPOSICIÓN / COMPOSITION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MATERIAL / MATERIAL: 100% POLIESTER CON APLICACIONES DE POLIURETANO / 100% POLYESTER WITH POLYURETHANE APPLICATIONS.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FORRO / LINING: 100% POLIESTER / 100% POLYESTER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2195736" y="1268760"/>
            <a:ext cx="1214446" cy="50783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900" dirty="0" smtClean="0"/>
              <a:t>INCLUYE CANDADO NEGRO / NO INCLUYE COVER</a:t>
            </a:r>
            <a:endParaRPr lang="es-ES" sz="900" dirty="0"/>
          </a:p>
        </p:txBody>
      </p:sp>
      <p:pic>
        <p:nvPicPr>
          <p:cNvPr id="1026" name="Picture 2" descr="C:\Documents and Settings\OE\Mis documentos\Cloe\PRIMAVERA VERANO 2012\TODO PRECIO PROVEEDOR\EQUIPAJE\LOUR\LOUR-844-NENA.jpg"/>
          <p:cNvPicPr>
            <a:picLocks noChangeAspect="1" noChangeArrowheads="1"/>
          </p:cNvPicPr>
          <p:nvPr/>
        </p:nvPicPr>
        <p:blipFill>
          <a:blip r:embed="rId3" cstate="print"/>
          <a:srcRect l="27006" t="13982" r="26984" b="10003"/>
          <a:stretch>
            <a:fillRect/>
          </a:stretch>
        </p:blipFill>
        <p:spPr bwMode="auto">
          <a:xfrm>
            <a:off x="687358" y="1196752"/>
            <a:ext cx="1436370" cy="2373133"/>
          </a:xfrm>
          <a:prstGeom prst="rect">
            <a:avLst/>
          </a:prstGeom>
          <a:noFill/>
        </p:spPr>
      </p:pic>
      <p:pic>
        <p:nvPicPr>
          <p:cNvPr id="1028" name="Picture 4" descr="C:\Documents and Settings\OE\Mis documentos\Cloe\PRIMAVERA VERANO 2012\TODO PRECIO PROVEEDOR\EQUIPAJE\LOUR\LOUR-844-NEMO.jpg"/>
          <p:cNvPicPr>
            <a:picLocks noChangeAspect="1" noChangeArrowheads="1"/>
          </p:cNvPicPr>
          <p:nvPr/>
        </p:nvPicPr>
        <p:blipFill>
          <a:blip r:embed="rId4" cstate="print"/>
          <a:srcRect l="20852" t="8341" r="20763" b="4081"/>
          <a:stretch>
            <a:fillRect/>
          </a:stretch>
        </p:blipFill>
        <p:spPr bwMode="auto">
          <a:xfrm>
            <a:off x="3635896" y="1124744"/>
            <a:ext cx="1728192" cy="2592288"/>
          </a:xfrm>
          <a:prstGeom prst="rect">
            <a:avLst/>
          </a:prstGeom>
          <a:noFill/>
        </p:spPr>
      </p:pic>
      <p:sp>
        <p:nvSpPr>
          <p:cNvPr id="15" name="8 CuadroTexto"/>
          <p:cNvSpPr txBox="1">
            <a:spLocks noChangeArrowheads="1"/>
          </p:cNvSpPr>
          <p:nvPr/>
        </p:nvSpPr>
        <p:spPr bwMode="auto">
          <a:xfrm>
            <a:off x="4499992" y="6362164"/>
            <a:ext cx="475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LUGGAGE / MARZO - MARCH</a:t>
            </a:r>
            <a:endParaRPr lang="es-E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8 CuadroTexto"/>
          <p:cNvSpPr txBox="1">
            <a:spLocks noChangeArrowheads="1"/>
          </p:cNvSpPr>
          <p:nvPr/>
        </p:nvSpPr>
        <p:spPr bwMode="auto">
          <a:xfrm>
            <a:off x="900113" y="188913"/>
            <a:ext cx="244951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500" b="1">
                <a:solidFill>
                  <a:schemeClr val="bg1"/>
                </a:solidFill>
                <a:latin typeface="Calibri" pitchFamily="34" charset="0"/>
              </a:rPr>
              <a:t>CABB</a:t>
            </a:r>
            <a:endParaRPr lang="es-ES" sz="35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85750" y="3665538"/>
            <a:ext cx="3000375" cy="2114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36000" bIns="72000" anchor="ctr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MODELO / MODEL    COD</a:t>
            </a:r>
            <a:r>
              <a:rPr lang="es-ES" sz="800" b="1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BARRAS / BAR CODE    COLOR / COLOR</a:t>
            </a:r>
            <a:endParaRPr lang="es-ES" sz="8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s-ES" sz="800" dirty="0" smtClean="0">
                <a:solidFill>
                  <a:srgbClr val="000000"/>
                </a:solidFill>
                <a:cs typeface="Arial" charset="0"/>
              </a:rPr>
              <a:t>CABB-613-AMAR	7509170258578	AMARILLO / YELLOW</a:t>
            </a:r>
          </a:p>
          <a:p>
            <a:pPr>
              <a:defRPr/>
            </a:pPr>
            <a:r>
              <a:rPr lang="es-ES" sz="800" dirty="0" smtClean="0">
                <a:solidFill>
                  <a:srgbClr val="000000"/>
                </a:solidFill>
                <a:cs typeface="Arial" charset="0"/>
              </a:rPr>
              <a:t>CABB-613-TINT	7509170314540	TINTO / RED</a:t>
            </a:r>
          </a:p>
          <a:p>
            <a:pPr>
              <a:defRPr/>
            </a:pPr>
            <a:endParaRPr lang="es-ES" sz="8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MEDIDAS / MEASURES: 32cm x 23cm x 52cm   20” </a:t>
            </a:r>
            <a:endParaRPr lang="es-ES" sz="800" b="1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endParaRPr lang="es-ES" sz="8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cs typeface="Arial" charset="0"/>
              </a:rPr>
              <a:t>COMPOSICIÓN / COMPOSITION</a:t>
            </a:r>
            <a:endParaRPr lang="es-MX" sz="800" b="1" dirty="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cs typeface="Arial" charset="0"/>
              </a:rPr>
              <a:t>MATERIAL / MATERIAL:  100% SINTETICO / 100% SYNTETIC  (POLICARBONATO) </a:t>
            </a:r>
            <a:endParaRPr lang="es-MX" sz="800" b="1" dirty="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cs typeface="Arial" charset="0"/>
              </a:rPr>
              <a:t>FORRO / LINING:  100% TEXTIL / 100% FABRIC</a:t>
            </a:r>
          </a:p>
          <a:p>
            <a:pPr>
              <a:defRPr/>
            </a:pPr>
            <a:endParaRPr lang="es-MX" sz="800" b="1" dirty="0" smtClean="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es-ES" sz="800" b="1" u="sng" dirty="0" smtClean="0">
                <a:solidFill>
                  <a:srgbClr val="000000"/>
                </a:solidFill>
                <a:cs typeface="Arial" charset="0"/>
              </a:rPr>
              <a:t>INCLUYE COVER:</a:t>
            </a: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COMPOSICION MATERIAL: 100% POLIESTER / 100% POLYESTER</a:t>
            </a: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SIN FORRO / WITH OUT LINING</a:t>
            </a:r>
          </a:p>
          <a:p>
            <a:pPr>
              <a:defRPr/>
            </a:pPr>
            <a:endParaRPr lang="es-ES" sz="800" b="1" dirty="0" smtClean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SISTEMA DE CANDADO TSA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364163" y="3573463"/>
            <a:ext cx="3000375" cy="2114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36000" bIns="72000" anchor="ctr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MODELO / MODEL    COD</a:t>
            </a:r>
            <a:r>
              <a:rPr lang="es-ES" sz="800" b="1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BARRAS / BAR CODE    COLOR / COLOR</a:t>
            </a:r>
            <a:endParaRPr lang="es-ES" sz="8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s-ES" sz="800" dirty="0" smtClean="0">
                <a:solidFill>
                  <a:srgbClr val="000000"/>
                </a:solidFill>
                <a:cs typeface="Arial" charset="0"/>
              </a:rPr>
              <a:t>CABB-614-AMAR	7509170258585	AMARILLO / YELLOW</a:t>
            </a:r>
          </a:p>
          <a:p>
            <a:pPr>
              <a:defRPr/>
            </a:pPr>
            <a:r>
              <a:rPr lang="es-ES" sz="800" dirty="0" smtClean="0">
                <a:solidFill>
                  <a:srgbClr val="000000"/>
                </a:solidFill>
                <a:cs typeface="Arial" charset="0"/>
              </a:rPr>
              <a:t>CABB-614-TINT	7509170314557	TINTO / RED</a:t>
            </a:r>
          </a:p>
          <a:p>
            <a:pPr>
              <a:defRPr/>
            </a:pPr>
            <a:endParaRPr lang="es-ES" sz="8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MEDIDAS / MEASURES: 42cm x 30cn x 64cm    25”</a:t>
            </a:r>
            <a:endParaRPr lang="es-ES" sz="800" b="1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endParaRPr lang="es-ES" sz="8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cs typeface="Arial" charset="0"/>
              </a:rPr>
              <a:t>COMPOSICIÓN / COMPOSITION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cs typeface="Arial" charset="0"/>
              </a:rPr>
              <a:t>MATERIAL / MATERIAL:  100% SINTETICO / 100% SYNTETIC  (POLICARBONATO) </a:t>
            </a:r>
          </a:p>
          <a:p>
            <a:pPr>
              <a:defRPr/>
            </a:pPr>
            <a:r>
              <a:rPr lang="es-MX" sz="800" b="1" dirty="0" smtClean="0">
                <a:solidFill>
                  <a:schemeClr val="tx1"/>
                </a:solidFill>
                <a:cs typeface="Arial" charset="0"/>
              </a:rPr>
              <a:t>FORRO / LINING:  100% TEXTIL / 100% FABRIC</a:t>
            </a:r>
          </a:p>
          <a:p>
            <a:pPr>
              <a:defRPr/>
            </a:pPr>
            <a:endParaRPr lang="es-MX" sz="800" b="1" dirty="0" smtClean="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es-ES" sz="800" b="1" u="sng" dirty="0" smtClean="0">
                <a:solidFill>
                  <a:srgbClr val="000000"/>
                </a:solidFill>
                <a:cs typeface="Arial" charset="0"/>
              </a:rPr>
              <a:t>INCLUYE COVER:</a:t>
            </a: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COMPOSICION MATERIAL: 100% POLIESTER / 100% POLYESTER</a:t>
            </a: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SIN FORRO / WITH OUT LINING</a:t>
            </a:r>
          </a:p>
          <a:p>
            <a:pPr>
              <a:defRPr/>
            </a:pPr>
            <a:endParaRPr lang="es-ES" sz="800" b="1" dirty="0" smtClean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s-ES" sz="800" b="1" dirty="0" smtClean="0">
                <a:solidFill>
                  <a:srgbClr val="000000"/>
                </a:solidFill>
                <a:cs typeface="Arial" charset="0"/>
              </a:rPr>
              <a:t>SISTEMA DE CANDADO TSA</a:t>
            </a:r>
          </a:p>
        </p:txBody>
      </p:sp>
      <p:pic>
        <p:nvPicPr>
          <p:cNvPr id="7173" name="Picture 7" descr="C:\Documents and Settings\Muestras\Mis documentos\Cloe\OTOÑO INVIERNO 2011\TODO PRECIO PROVEEDOR\EQUIPAJE\1\g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9850" y="947738"/>
            <a:ext cx="1176338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C:\Documents and Settings\OE\Mis documentos\Cloe\OTOÑO INVIERNO 2011\EQUIPAJE\CABB\CABB-613-TI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2375" y="981075"/>
            <a:ext cx="11890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5929313"/>
            <a:ext cx="6970713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151</Words>
  <Application>Microsoft Office PowerPoint</Application>
  <PresentationFormat>Presentación en pantalla (4:3)</PresentationFormat>
  <Paragraphs>107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CLOE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Ariadna</dc:creator>
  <cp:lastModifiedBy>OE</cp:lastModifiedBy>
  <cp:revision>45</cp:revision>
  <dcterms:created xsi:type="dcterms:W3CDTF">2011-05-25T19:03:57Z</dcterms:created>
  <dcterms:modified xsi:type="dcterms:W3CDTF">2013-06-27T23:21:17Z</dcterms:modified>
</cp:coreProperties>
</file>