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1" r:id="rId3"/>
    <p:sldId id="262" r:id="rId4"/>
  </p:sldIdLst>
  <p:sldSz cx="9144000" cy="6858000" type="screen4x3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6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8DD76-8DC7-43B2-A392-ACEFB75A4BAE}" type="datetimeFigureOut">
              <a:rPr lang="es-MX" smtClean="0"/>
              <a:pPr/>
              <a:t>17/07/2013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A1D9F-5968-484A-A2B2-C3F40EFBC64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77420-BB59-4CC4-8424-1C83088EE128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3488-2497-4343-8BC2-30FDBE72F749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C812-B667-4F73-BC5A-4EA2FA3934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3488-2497-4343-8BC2-30FDBE72F749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C812-B667-4F73-BC5A-4EA2FA3934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3488-2497-4343-8BC2-30FDBE72F749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C812-B667-4F73-BC5A-4EA2FA3934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3488-2497-4343-8BC2-30FDBE72F749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C812-B667-4F73-BC5A-4EA2FA3934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3488-2497-4343-8BC2-30FDBE72F749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C812-B667-4F73-BC5A-4EA2FA3934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3488-2497-4343-8BC2-30FDBE72F749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C812-B667-4F73-BC5A-4EA2FA3934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3488-2497-4343-8BC2-30FDBE72F749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C812-B667-4F73-BC5A-4EA2FA3934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3488-2497-4343-8BC2-30FDBE72F749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C812-B667-4F73-BC5A-4EA2FA3934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3488-2497-4343-8BC2-30FDBE72F749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C812-B667-4F73-BC5A-4EA2FA3934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3488-2497-4343-8BC2-30FDBE72F749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C812-B667-4F73-BC5A-4EA2FA3934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3488-2497-4343-8BC2-30FDBE72F749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C812-B667-4F73-BC5A-4EA2FA3934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D3488-2497-4343-8BC2-30FDBE72F749}" type="datetimeFigureOut">
              <a:rPr lang="es-ES" smtClean="0"/>
              <a:pPr/>
              <a:t>17/07/2013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EC812-B667-4F73-BC5A-4EA2FA3934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143240" y="3714752"/>
            <a:ext cx="2952328" cy="17458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72000" rIns="36000" bIns="72000" anchor="ctr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MODELO / MODEL    COD</a:t>
            </a:r>
            <a:r>
              <a:rPr lang="es-ES" sz="8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. </a:t>
            </a: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BARRAS / BAR CODE    COLOR / COLOR</a:t>
            </a:r>
            <a:endParaRPr lang="es-ES" sz="80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ES" sz="8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ZING-929-NEGR	7509170355475	NEGRO / BLACK</a:t>
            </a:r>
          </a:p>
          <a:p>
            <a:pPr>
              <a:defRPr/>
            </a:pPr>
            <a:endParaRPr lang="es-ES" sz="800" b="1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MEDIDAS / MEASURES:  38cm x 21cm x 20cm </a:t>
            </a:r>
          </a:p>
          <a:p>
            <a:pPr>
              <a:defRPr/>
            </a:pP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NECESER</a:t>
            </a:r>
            <a:endParaRPr lang="es-ES" sz="8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s-ES" sz="80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COMPOSICIÓN / COMPOSITION</a:t>
            </a: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MATERIAL / MATERIAL: 100% POLIESTER / 100% POLYESTER</a:t>
            </a: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FORRO / LINING: 100% POLIESTER CON APLICACIONES DE VINILO / 100% POLYESTER WITH VINYL APPLICATIONS</a:t>
            </a:r>
          </a:p>
          <a:p>
            <a:pPr>
              <a:defRPr/>
            </a:pPr>
            <a:endParaRPr lang="es-ES" sz="8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ES" sz="800" b="1" u="sng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INCLUYE ESPEJO DESPRENDIBLE</a:t>
            </a:r>
            <a:endParaRPr lang="es-MX" sz="800" b="1" u="sng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s-ES" sz="800" b="1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1" name="8 CuadroTexto"/>
          <p:cNvSpPr txBox="1">
            <a:spLocks noChangeArrowheads="1"/>
          </p:cNvSpPr>
          <p:nvPr/>
        </p:nvSpPr>
        <p:spPr bwMode="auto">
          <a:xfrm>
            <a:off x="755576" y="116632"/>
            <a:ext cx="24495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4000" b="1" dirty="0" smtClean="0">
                <a:solidFill>
                  <a:schemeClr val="bg1"/>
                </a:solidFill>
                <a:latin typeface="Calibri" pitchFamily="34" charset="0"/>
              </a:rPr>
              <a:t>ZING</a:t>
            </a:r>
            <a:endParaRPr lang="es-ES" sz="4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8 CuadroTexto"/>
          <p:cNvSpPr txBox="1">
            <a:spLocks noChangeArrowheads="1"/>
          </p:cNvSpPr>
          <p:nvPr/>
        </p:nvSpPr>
        <p:spPr bwMode="auto">
          <a:xfrm>
            <a:off x="7236296" y="6362164"/>
            <a:ext cx="18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LUGGAGE </a:t>
            </a:r>
          </a:p>
        </p:txBody>
      </p:sp>
      <p:pic>
        <p:nvPicPr>
          <p:cNvPr id="1026" name="Picture 2" descr="C:\Documents and Settings\OE\Mis documentos\Cloe\PRIMAVERA VERANO 2013\TODO PRECIO PROVEEDOR\EQUIPAJE\ZING\ZING-9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1571612"/>
            <a:ext cx="1918225" cy="1493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39552" y="4173238"/>
            <a:ext cx="2880320" cy="149962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72000" rIns="36000" bIns="72000" anchor="ctr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MODELO / MODEL    COD</a:t>
            </a:r>
            <a:r>
              <a:rPr lang="es-ES" sz="8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. </a:t>
            </a: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BARRAS / BAR CODE    COLOR / COLOR</a:t>
            </a:r>
            <a:endParaRPr lang="es-ES" sz="80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ES" sz="8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ZING-931-NEGR	7509170355499	NEGRO / BLACK</a:t>
            </a:r>
          </a:p>
          <a:p>
            <a:pPr>
              <a:defRPr/>
            </a:pPr>
            <a:endParaRPr lang="es-ES" sz="800" b="1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MEDIDAS / MEASURES: 34cm x 31cmx 56cm    </a:t>
            </a:r>
            <a:endParaRPr lang="es-ES" sz="8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DUFFLE CON RUEDAS</a:t>
            </a:r>
          </a:p>
          <a:p>
            <a:pPr>
              <a:defRPr/>
            </a:pPr>
            <a:endParaRPr lang="es-ES" sz="8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s-ES" sz="800" b="1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COMPOSICIÓN / COMPOSITION</a:t>
            </a: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MATERIAL / MATERIAL: 100% POLIESTER / 100% POLYESTER</a:t>
            </a: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FORRO / LINING: 100% POLIESTER / 100% POLYESTER</a:t>
            </a:r>
          </a:p>
          <a:p>
            <a:pPr>
              <a:defRPr/>
            </a:pPr>
            <a:endParaRPr lang="es-ES" sz="800" b="1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1" name="8 CuadroTexto"/>
          <p:cNvSpPr txBox="1">
            <a:spLocks noChangeArrowheads="1"/>
          </p:cNvSpPr>
          <p:nvPr/>
        </p:nvSpPr>
        <p:spPr bwMode="auto">
          <a:xfrm>
            <a:off x="755576" y="116632"/>
            <a:ext cx="24495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4000" b="1" dirty="0" smtClean="0">
                <a:solidFill>
                  <a:schemeClr val="bg1"/>
                </a:solidFill>
                <a:latin typeface="Calibri" pitchFamily="34" charset="0"/>
              </a:rPr>
              <a:t>ZING</a:t>
            </a:r>
            <a:endParaRPr lang="es-ES" sz="4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8 CuadroTexto"/>
          <p:cNvSpPr txBox="1">
            <a:spLocks noChangeArrowheads="1"/>
          </p:cNvSpPr>
          <p:nvPr/>
        </p:nvSpPr>
        <p:spPr bwMode="auto">
          <a:xfrm>
            <a:off x="7236296" y="6362164"/>
            <a:ext cx="18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LUGGAGE 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012160" y="3824812"/>
            <a:ext cx="2880320" cy="186895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72000" rIns="36000" bIns="72000" anchor="ctr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MODELO / MODEL    COD</a:t>
            </a:r>
            <a:r>
              <a:rPr lang="es-ES" sz="8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. </a:t>
            </a: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BARRAS / BAR CODE    COLOR / COLOR</a:t>
            </a:r>
          </a:p>
          <a:p>
            <a:pPr>
              <a:defRPr/>
            </a:pPr>
            <a:r>
              <a:rPr lang="es-ES" sz="8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ZING-932-NEGR	7509170355505	NEGRO / BLACK</a:t>
            </a:r>
          </a:p>
          <a:p>
            <a:pPr>
              <a:defRPr/>
            </a:pPr>
            <a:endParaRPr lang="es-ES" sz="800" b="1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MEDIDAS / MEASURES: 41cm x 20cm x 40cm     16”</a:t>
            </a:r>
          </a:p>
          <a:p>
            <a:pPr>
              <a:defRPr/>
            </a:pP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PORTA LAPTOP CON RUEDAS</a:t>
            </a:r>
            <a:endParaRPr lang="es-ES" sz="8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s-ES" sz="80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COMPOSICIÓN / COMPOSITION</a:t>
            </a: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MATERIAL / MATERIAL: 100% POLIESTER / 100% POLYESTER</a:t>
            </a: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FORRO / LINING: 100% POLIESTER / 100% POLYESTER</a:t>
            </a:r>
          </a:p>
          <a:p>
            <a:pPr>
              <a:defRPr/>
            </a:pPr>
            <a:endParaRPr lang="es-ES" sz="800" b="1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ES" sz="800" b="1" u="sng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INCLUYE FUNDA DESPRENDIBLE</a:t>
            </a:r>
          </a:p>
          <a:p>
            <a:pPr>
              <a:defRPr/>
            </a:pPr>
            <a:r>
              <a:rPr lang="es-ES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MATERIAL EXTERIOR: 100% POLIESTER / 100% POLYESTER</a:t>
            </a:r>
          </a:p>
          <a:p>
            <a:pPr>
              <a:defRPr/>
            </a:pPr>
            <a:r>
              <a:rPr lang="es-ES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FORRO: 100% POLIESTER / 100% POLYESTER</a:t>
            </a:r>
            <a:endParaRPr lang="es-MX" sz="800" b="1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s-ES" sz="800" b="1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2050" name="Picture 2" descr="C:\Documents and Settings\OE\Mis documentos\Cloe\PRIMAVERA VERANO 2013\TODO PRECIO PROVEEDOR\EQUIPAJE\ZING\ZING-931-COLOR N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3872" y="985593"/>
            <a:ext cx="1493912" cy="2704085"/>
          </a:xfrm>
          <a:prstGeom prst="rect">
            <a:avLst/>
          </a:prstGeom>
          <a:noFill/>
        </p:spPr>
      </p:pic>
      <p:pic>
        <p:nvPicPr>
          <p:cNvPr id="2051" name="Picture 3" descr="C:\Documents and Settings\OE\Mis documentos\Cloe\PRIMAVERA VERANO 2013\TODO PRECIO PROVEEDOR\EQUIPAJE\ZING\ZING-932-COLOR N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1009231"/>
            <a:ext cx="1800200" cy="2707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8 CuadroTexto"/>
          <p:cNvSpPr txBox="1">
            <a:spLocks noChangeArrowheads="1"/>
          </p:cNvSpPr>
          <p:nvPr/>
        </p:nvSpPr>
        <p:spPr bwMode="auto">
          <a:xfrm>
            <a:off x="755576" y="116632"/>
            <a:ext cx="24495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4000" b="1" dirty="0" smtClean="0">
                <a:solidFill>
                  <a:schemeClr val="bg1"/>
                </a:solidFill>
                <a:latin typeface="Calibri" pitchFamily="34" charset="0"/>
              </a:rPr>
              <a:t>ZING</a:t>
            </a:r>
            <a:endParaRPr lang="es-ES" sz="4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8 CuadroTexto"/>
          <p:cNvSpPr txBox="1">
            <a:spLocks noChangeArrowheads="1"/>
          </p:cNvSpPr>
          <p:nvPr/>
        </p:nvSpPr>
        <p:spPr bwMode="auto">
          <a:xfrm>
            <a:off x="7236296" y="6362164"/>
            <a:ext cx="18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LUGGAGE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131840" y="4159533"/>
            <a:ext cx="2880320" cy="125340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72000" rIns="36000" bIns="72000" anchor="ctr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MODELO / MODEL    COD</a:t>
            </a:r>
            <a:r>
              <a:rPr lang="es-ES" sz="8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. </a:t>
            </a: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BARRAS / BAR CODE    COLOR / COLOR</a:t>
            </a:r>
            <a:endParaRPr lang="es-ES" sz="80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ES" sz="8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ZING-934-NEGR	7509170355529	NEGRO / BLACK</a:t>
            </a:r>
          </a:p>
          <a:p>
            <a:pPr>
              <a:defRPr/>
            </a:pPr>
            <a:endParaRPr lang="es-ES" sz="800" b="1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MEDIDAS / MEASURES: 41cm x 28cm x 68cm   24”</a:t>
            </a:r>
            <a:endParaRPr lang="es-ES" sz="8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s-ES" sz="80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s-ES" sz="800" b="1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COMPOSICIÓN / COMPOSITION</a:t>
            </a: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MATERIAL / MATERIAL: 100% POLIESTER / 100% POLYESTER</a:t>
            </a: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FORRO / LINING: 100% POLIESTER / 100% POLYESTER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084168" y="4149080"/>
            <a:ext cx="2880320" cy="137651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72000" rIns="36000" bIns="72000" anchor="ctr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MODELO / MODEL    COD</a:t>
            </a:r>
            <a:r>
              <a:rPr lang="es-ES" sz="8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. </a:t>
            </a: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BARRAS / BAR CODE    COLOR / COLOR</a:t>
            </a:r>
            <a:endParaRPr lang="es-ES" sz="80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ES" sz="8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ZING-935-NEGR	7509170355536	NEGRO / BLACK</a:t>
            </a:r>
          </a:p>
          <a:p>
            <a:pPr>
              <a:defRPr/>
            </a:pPr>
            <a:endParaRPr lang="es-ES" sz="800" b="1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MEDIDAS / MEASURES:  48cm x 31cm x 78cm  28”</a:t>
            </a:r>
            <a:endParaRPr lang="es-ES" sz="8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s-ES" sz="80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s-ES" sz="800" b="1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COMPOSICIÓN / COMPOSITION</a:t>
            </a: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MATERIAL / MATERIAL: 100% POLIESTER / 100% POLYESTER</a:t>
            </a: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FORRO / LINING: 100% POLIESTER / 100% POLYESTER</a:t>
            </a:r>
          </a:p>
          <a:p>
            <a:pPr>
              <a:defRPr/>
            </a:pPr>
            <a:endParaRPr lang="es-ES" sz="800" b="1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3074" name="Picture 2" descr="C:\Documents and Settings\OE\Mis documentos\Cloe\PRIMAVERA VERANO 2013\TODO PRECIO PROVEEDOR\EQUIPAJE\ZING\ZING-933-NEG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772" y="1340768"/>
            <a:ext cx="1372964" cy="2377897"/>
          </a:xfrm>
          <a:prstGeom prst="rect">
            <a:avLst/>
          </a:prstGeom>
          <a:noFill/>
        </p:spPr>
      </p:pic>
      <p:pic>
        <p:nvPicPr>
          <p:cNvPr id="3075" name="Picture 3" descr="C:\Documents and Settings\OE\Mis documentos\Cloe\PRIMAVERA VERANO 2013\TODO PRECIO PROVEEDOR\EQUIPAJE\ZING\ZING-934-NEG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195119"/>
            <a:ext cx="1826595" cy="2737937"/>
          </a:xfrm>
          <a:prstGeom prst="rect">
            <a:avLst/>
          </a:prstGeom>
          <a:noFill/>
        </p:spPr>
      </p:pic>
      <p:pic>
        <p:nvPicPr>
          <p:cNvPr id="3076" name="Picture 4" descr="C:\Documents and Settings\OE\Mis documentos\Cloe\PRIMAVERA VERANO 2013\TODO PRECIO PROVEEDOR\EQUIPAJE\ZING\G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051103"/>
            <a:ext cx="1966655" cy="2953961"/>
          </a:xfrm>
          <a:prstGeom prst="rect">
            <a:avLst/>
          </a:prstGeom>
          <a:noFill/>
        </p:spPr>
      </p:pic>
      <p:sp>
        <p:nvSpPr>
          <p:cNvPr id="13" name="4 CuadroTexto"/>
          <p:cNvSpPr txBox="1"/>
          <p:nvPr/>
        </p:nvSpPr>
        <p:spPr>
          <a:xfrm>
            <a:off x="107504" y="4152333"/>
            <a:ext cx="2880320" cy="137651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72000" rIns="36000" bIns="72000" anchor="ctr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MODELO / MODEL    COD</a:t>
            </a:r>
            <a:r>
              <a:rPr lang="es-ES" sz="8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. </a:t>
            </a: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BARRAS / BAR CODE    COLOR / COLOR</a:t>
            </a:r>
            <a:endParaRPr lang="es-ES" sz="80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ES" sz="8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ZING-933-NEGR	7509170355512	NEGRO / BLACK</a:t>
            </a:r>
          </a:p>
          <a:p>
            <a:pPr>
              <a:defRPr/>
            </a:pPr>
            <a:endParaRPr lang="es-ES" sz="800" b="1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ES" sz="800" b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MEDIDAS / MEASURES: 35cm x 16cm x 58cm    20”</a:t>
            </a:r>
            <a:endParaRPr lang="es-ES" sz="800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s-ES" sz="80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s-ES" sz="800" b="1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COMPOSICIÓN / COMPOSITION</a:t>
            </a: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MATERIAL / MATERIAL: 100% POLIESTER / 100% POLYESTER</a:t>
            </a:r>
          </a:p>
          <a:p>
            <a:pPr>
              <a:defRPr/>
            </a:pPr>
            <a:r>
              <a:rPr lang="es-MX" sz="8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FORRO / LINING: 100% POLIESTER / 100% POLYESTER</a:t>
            </a:r>
          </a:p>
          <a:p>
            <a:pPr>
              <a:defRPr/>
            </a:pPr>
            <a:endParaRPr lang="es-ES" sz="800" b="1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85</Words>
  <Application>Microsoft Office PowerPoint</Application>
  <PresentationFormat>Presentación en pantalla (4:3)</PresentationFormat>
  <Paragraphs>68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CLOE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Ariadna</dc:creator>
  <cp:lastModifiedBy>Oe</cp:lastModifiedBy>
  <cp:revision>44</cp:revision>
  <dcterms:created xsi:type="dcterms:W3CDTF">2011-05-25T19:03:57Z</dcterms:created>
  <dcterms:modified xsi:type="dcterms:W3CDTF">2013-07-17T21:44:32Z</dcterms:modified>
</cp:coreProperties>
</file>